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E5615-C1AC-4C5B-BD68-F1E4B20F363B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5D062-3E6D-4C36-A22B-2ED1A3E05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9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8652428" indent="-381865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430E26-0C4E-4F75-BF76-E64EF1F5E18C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2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4829-267E-4B17-A0BF-0991047CC305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C40C-D13A-4461-826B-AE40A6DEE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0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4829-267E-4B17-A0BF-0991047CC305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C40C-D13A-4461-826B-AE40A6DEE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6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4829-267E-4B17-A0BF-0991047CC305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C40C-D13A-4461-826B-AE40A6DEE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4829-267E-4B17-A0BF-0991047CC305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C40C-D13A-4461-826B-AE40A6DEE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4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4829-267E-4B17-A0BF-0991047CC305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C40C-D13A-4461-826B-AE40A6DEE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4829-267E-4B17-A0BF-0991047CC305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C40C-D13A-4461-826B-AE40A6DEE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4829-267E-4B17-A0BF-0991047CC305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C40C-D13A-4461-826B-AE40A6DEE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5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4829-267E-4B17-A0BF-0991047CC305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C40C-D13A-4461-826B-AE40A6DEE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1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4829-267E-4B17-A0BF-0991047CC305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C40C-D13A-4461-826B-AE40A6DEE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4829-267E-4B17-A0BF-0991047CC305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C40C-D13A-4461-826B-AE40A6DEE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4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4829-267E-4B17-A0BF-0991047CC305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C40C-D13A-4461-826B-AE40A6DEE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7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4829-267E-4B17-A0BF-0991047CC305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8C40C-D13A-4461-826B-AE40A6DEE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0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1524004" y="1709740"/>
            <a:ext cx="3503613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1524004" y="2127255"/>
            <a:ext cx="3503613" cy="124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Port of</a:t>
            </a:r>
          </a:p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Los Angeles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1524004" y="3560768"/>
            <a:ext cx="3503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white"/>
                </a:solidFill>
              </a:rPr>
              <a:t>2015 Port of Los Angeles Wall Calendar</a:t>
            </a: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524004" y="4792665"/>
            <a:ext cx="350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Promotional/Advocacy Materials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52400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9144000" cy="20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171" y="5592249"/>
            <a:ext cx="919553" cy="996182"/>
          </a:xfrm>
          <a:prstGeom prst="rect">
            <a:avLst/>
          </a:prstGeom>
        </p:spPr>
      </p:pic>
      <p:pic>
        <p:nvPicPr>
          <p:cNvPr id="4" name="Picture 3" descr="2015 Wall Calendar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183" y="2166999"/>
            <a:ext cx="4572228" cy="45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91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</dc:creator>
  <cp:lastModifiedBy>Intern</cp:lastModifiedBy>
  <cp:revision>3</cp:revision>
  <dcterms:created xsi:type="dcterms:W3CDTF">2015-05-04T13:56:00Z</dcterms:created>
  <dcterms:modified xsi:type="dcterms:W3CDTF">2015-06-02T14:34:15Z</dcterms:modified>
</cp:coreProperties>
</file>